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_______Microsoft_Office_PowerPoint_97-20031.ppt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Валюша\Desktop\по пдд\чистые шаблоны\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>
          <a:xfrm>
            <a:off x="357188" y="2357438"/>
            <a:ext cx="8229600" cy="14287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/>
            </a:r>
            <a:b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</a:br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>МАСТЕР-КЛАСС</a:t>
            </a:r>
            <a:b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</a:br>
            <a:r>
              <a:rPr lang="ru-RU" altLang="ru-RU" sz="3600" b="1" smtClean="0">
                <a:latin typeface="Haettenschweiler" pitchFamily="34" charset="0"/>
              </a:rPr>
              <a:t>Компьютерные и электронно-дидактические игры: </a:t>
            </a:r>
            <a:br>
              <a:rPr lang="ru-RU" altLang="ru-RU" sz="3600" b="1" smtClean="0">
                <a:latin typeface="Haettenschweiler" pitchFamily="34" charset="0"/>
              </a:rPr>
            </a:br>
            <a:r>
              <a:rPr lang="ru-RU" altLang="ru-RU" sz="3600" b="1" smtClean="0">
                <a:latin typeface="Haettenschweiler" pitchFamily="34" charset="0"/>
              </a:rPr>
              <a:t>-развивают умственные способности, </a:t>
            </a:r>
            <a:br>
              <a:rPr lang="ru-RU" altLang="ru-RU" sz="3600" b="1" smtClean="0">
                <a:latin typeface="Haettenschweiler" pitchFamily="34" charset="0"/>
              </a:rPr>
            </a:br>
            <a:r>
              <a:rPr lang="ru-RU" altLang="ru-RU" sz="3600" b="1" smtClean="0">
                <a:latin typeface="Haettenschweiler" pitchFamily="34" charset="0"/>
              </a:rPr>
              <a:t>   -воспитывают волевые качества,    </a:t>
            </a:r>
            <a:br>
              <a:rPr lang="ru-RU" altLang="ru-RU" sz="3600" b="1" smtClean="0">
                <a:latin typeface="Haettenschweiler" pitchFamily="34" charset="0"/>
              </a:rPr>
            </a:br>
            <a:r>
              <a:rPr lang="ru-RU" altLang="ru-RU" sz="3600" b="1" smtClean="0">
                <a:latin typeface="Haettenschweiler" pitchFamily="34" charset="0"/>
              </a:rPr>
              <a:t>-способствуют приспособлению к жизни в современном мире высоких технологий.</a:t>
            </a:r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/>
            </a:r>
            <a:b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</a:br>
            <a:endParaRPr lang="ru-RU" altLang="ru-RU" smtClean="0">
              <a:solidFill>
                <a:srgbClr val="FF0000"/>
              </a:solidFill>
              <a:latin typeface="Haettenschweiler" pitchFamily="34" charset="0"/>
            </a:endParaRPr>
          </a:p>
        </p:txBody>
      </p:sp>
      <p:sp>
        <p:nvSpPr>
          <p:cNvPr id="1024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000375"/>
            <a:ext cx="4038600" cy="312578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mtClean="0"/>
              <a:t>  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C:\Users\Валюша\Desktop\по пдд\чистые шаблоны\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28" name="Заголовок 1"/>
          <p:cNvSpPr>
            <a:spLocks noGrp="1"/>
          </p:cNvSpPr>
          <p:nvPr>
            <p:ph type="title"/>
          </p:nvPr>
        </p:nvSpPr>
        <p:spPr>
          <a:xfrm>
            <a:off x="357188" y="2357438"/>
            <a:ext cx="8229600" cy="14287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/>
            </a:r>
            <a:b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</a:br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>МАСТЕР-КЛАСС</a:t>
            </a:r>
            <a:b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</a:br>
            <a:r>
              <a:rPr lang="ru-RU" altLang="ru-RU" sz="3600" b="1" smtClean="0">
                <a:latin typeface="Haettenschweiler" pitchFamily="34" charset="0"/>
              </a:rPr>
              <a:t>Компьютерные и электронно-дидактические игры: </a:t>
            </a:r>
            <a:br>
              <a:rPr lang="ru-RU" altLang="ru-RU" sz="3600" b="1" smtClean="0">
                <a:latin typeface="Haettenschweiler" pitchFamily="34" charset="0"/>
              </a:rPr>
            </a:br>
            <a:r>
              <a:rPr lang="ru-RU" altLang="ru-RU" sz="3600" b="1" smtClean="0">
                <a:latin typeface="Haettenschweiler" pitchFamily="34" charset="0"/>
              </a:rPr>
              <a:t>-развивают умственные способности, </a:t>
            </a:r>
            <a:br>
              <a:rPr lang="ru-RU" altLang="ru-RU" sz="3600" b="1" smtClean="0">
                <a:latin typeface="Haettenschweiler" pitchFamily="34" charset="0"/>
              </a:rPr>
            </a:br>
            <a:r>
              <a:rPr lang="ru-RU" altLang="ru-RU" sz="3600" b="1" smtClean="0">
                <a:latin typeface="Haettenschweiler" pitchFamily="34" charset="0"/>
              </a:rPr>
              <a:t>   -воспитывают волевые качества,    -способствуют приспособлению к жизни в современном мире высоких технологий.</a:t>
            </a:r>
            <a: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  <a:t/>
            </a:r>
            <a:br>
              <a:rPr lang="ru-RU" altLang="ru-RU" smtClean="0">
                <a:solidFill>
                  <a:srgbClr val="FF0000"/>
                </a:solidFill>
                <a:latin typeface="Haettenschweiler" pitchFamily="34" charset="0"/>
              </a:rPr>
            </a:br>
            <a:endParaRPr lang="ru-RU" altLang="ru-RU" smtClean="0">
              <a:solidFill>
                <a:srgbClr val="FF0000"/>
              </a:solidFill>
              <a:latin typeface="Haettenschweiler" pitchFamily="34" charset="0"/>
            </a:endParaRPr>
          </a:p>
        </p:txBody>
      </p:sp>
      <p:sp>
        <p:nvSpPr>
          <p:cNvPr id="1029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000375"/>
            <a:ext cx="4038600" cy="312578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mtClean="0"/>
              <a:t>  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1030" name="Picture 2" descr="C:\Users\Валюша\Desktop\по пдд\чистые шаблоны\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" y="1428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3" descr="J:\тексты по пдд\мдоу №19 МО\Лунтик учит правила\main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86368" y="1000124"/>
            <a:ext cx="3214722" cy="24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1214438" y="1000124"/>
          <a:ext cx="3350112" cy="2412000"/>
        </p:xfrm>
        <a:graphic>
          <a:graphicData uri="http://schemas.openxmlformats.org/presentationml/2006/ole">
            <p:oleObj spid="_x0000_s1026" name="Презентация" r:id="rId6" imgW="4570501" imgH="3427618" progId="PowerPoint.Show.8">
              <p:embed/>
            </p:oleObj>
          </a:graphicData>
        </a:graphic>
      </p:graphicFrame>
      <p:pic>
        <p:nvPicPr>
          <p:cNvPr id="8" name="Содержимое 8" descr="mult41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 bwMode="auto">
          <a:xfrm flipH="1">
            <a:off x="3357554" y="3429000"/>
            <a:ext cx="2880000" cy="28800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Валюша\Desktop\по пдд\чистые шаблоны\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286875" cy="6858000"/>
          </a:xfrm>
        </p:spPr>
      </p:pic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Порядок изготовления машины</a:t>
            </a: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143250" y="1500188"/>
            <a:ext cx="2143125" cy="1285875"/>
          </a:xfrm>
          <a:prstGeom prst="rect">
            <a:avLst/>
          </a:prstGeom>
          <a:noFill/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" y="1500188"/>
            <a:ext cx="1922462" cy="1260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313" y="1500174"/>
            <a:ext cx="2214562" cy="12144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Содержимое 9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642938" y="3357563"/>
            <a:ext cx="1995487" cy="1260475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72" name="Объект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88" y="3357563"/>
            <a:ext cx="2286006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6000750" y="3357562"/>
            <a:ext cx="2095500" cy="1214438"/>
          </a:xfrm>
          <a:prstGeom prst="rect">
            <a:avLst/>
          </a:prstGeom>
          <a:noFill/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6116" y="4786322"/>
            <a:ext cx="2071702" cy="14033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Валюша\Desktop\по пдд\чистые шаблоны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Haettenschweiler" pitchFamily="34" charset="0"/>
              </a:rPr>
              <a:t/>
            </a:r>
            <a:br>
              <a:rPr lang="ru-RU" smtClean="0">
                <a:solidFill>
                  <a:srgbClr val="FF0000"/>
                </a:solidFill>
                <a:latin typeface="Haettenschweiler" pitchFamily="34" charset="0"/>
              </a:rPr>
            </a:br>
            <a:r>
              <a:rPr lang="ru-RU" smtClean="0">
                <a:solidFill>
                  <a:srgbClr val="FF0000"/>
                </a:solidFill>
                <a:latin typeface="Haettenschweiler" pitchFamily="34" charset="0"/>
              </a:rPr>
              <a:t/>
            </a:r>
            <a:br>
              <a:rPr lang="ru-RU" smtClean="0">
                <a:solidFill>
                  <a:srgbClr val="FF0000"/>
                </a:solidFill>
                <a:latin typeface="Haettenschweiler" pitchFamily="34" charset="0"/>
              </a:rPr>
            </a:br>
            <a:r>
              <a:rPr lang="ru-RU" smtClean="0">
                <a:solidFill>
                  <a:srgbClr val="FF0000"/>
                </a:solidFill>
                <a:latin typeface="Haettenschweiler" pitchFamily="34" charset="0"/>
              </a:rPr>
              <a:t>Родители – образец для подражания!!!</a:t>
            </a:r>
            <a:br>
              <a:rPr lang="ru-RU" smtClean="0">
                <a:solidFill>
                  <a:srgbClr val="FF0000"/>
                </a:solidFill>
                <a:latin typeface="Haettenschweiler" pitchFamily="34" charset="0"/>
              </a:rPr>
            </a:br>
            <a:r>
              <a:rPr lang="ru-RU" smtClean="0">
                <a:solidFill>
                  <a:srgbClr val="FF0000"/>
                </a:solidFill>
                <a:latin typeface="Haettenschweiler" pitchFamily="34" charset="0"/>
              </a:rPr>
              <a:t>Помните:</a:t>
            </a:r>
            <a:br>
              <a:rPr lang="ru-RU" smtClean="0">
                <a:solidFill>
                  <a:srgbClr val="FF0000"/>
                </a:solidFill>
                <a:latin typeface="Haettenschweiler" pitchFamily="34" charset="0"/>
              </a:rPr>
            </a:br>
            <a:endParaRPr lang="ru-RU" altLang="ru-RU" smtClean="0">
              <a:solidFill>
                <a:srgbClr val="FF0000"/>
              </a:solidFill>
              <a:latin typeface="Haettenschweiler" pitchFamily="34" charset="0"/>
            </a:endParaRPr>
          </a:p>
        </p:txBody>
      </p:sp>
      <p:sp>
        <p:nvSpPr>
          <p:cNvPr id="12292" name="Прямоугольник 5"/>
          <p:cNvSpPr>
            <a:spLocks noChangeArrowheads="1"/>
          </p:cNvSpPr>
          <p:nvPr/>
        </p:nvSpPr>
        <p:spPr bwMode="auto">
          <a:xfrm>
            <a:off x="2286000" y="310515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293" name="Прямоугольник 7"/>
          <p:cNvSpPr>
            <a:spLocks noChangeArrowheads="1"/>
          </p:cNvSpPr>
          <p:nvPr/>
        </p:nvSpPr>
        <p:spPr bwMode="auto">
          <a:xfrm>
            <a:off x="2214563" y="2357438"/>
            <a:ext cx="4572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 dirty="0">
                <a:latin typeface="Arial Black" pitchFamily="34" charset="0"/>
              </a:rPr>
              <a:t>Дорога не терпит шалости, наказывает без жалости</a:t>
            </a:r>
            <a:r>
              <a:rPr lang="ru-RU" sz="2400" b="1" i="1" dirty="0" smtClean="0">
                <a:latin typeface="Arial Black" pitchFamily="34" charset="0"/>
              </a:rPr>
              <a:t>.</a:t>
            </a:r>
          </a:p>
          <a:p>
            <a:endParaRPr lang="ru-RU" sz="2400" b="1" i="1" dirty="0" smtClean="0">
              <a:latin typeface="Arial Black" pitchFamily="34" charset="0"/>
            </a:endParaRPr>
          </a:p>
          <a:p>
            <a:endParaRPr lang="ru-RU" sz="2400" b="1" i="1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982998"/>
            <a:ext cx="7429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400" dirty="0" smtClean="0">
                <a:solidFill>
                  <a:srgbClr val="FF0000"/>
                </a:solidFill>
                <a:latin typeface="Haettenschweiler" pitchFamily="34" charset="0"/>
              </a:rPr>
              <a:t>   </a:t>
            </a:r>
            <a:r>
              <a:rPr lang="ru-RU" altLang="ru-RU" sz="4800" dirty="0" smtClean="0">
                <a:solidFill>
                  <a:srgbClr val="FF0000"/>
                </a:solidFill>
                <a:latin typeface="Haettenschweiler" pitchFamily="34" charset="0"/>
              </a:rPr>
              <a:t>Спасибо за внимание!!!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</Words>
  <PresentationFormat>Экран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Презентация</vt:lpstr>
      <vt:lpstr> МАСТЕР-КЛАСС Компьютерные и электронно-дидактические игры:  -развивают умственные способности,     -воспитывают волевые качества,     -способствуют приспособлению к жизни в современном мире высоких технологий. </vt:lpstr>
      <vt:lpstr> МАСТЕР-КЛАСС Компьютерные и электронно-дидактические игры:  -развивают умственные способности,     -воспитывают волевые качества,    -способствуют приспособлению к жизни в современном мире высоких технологий. </vt:lpstr>
      <vt:lpstr>Порядок изготовления машины</vt:lpstr>
      <vt:lpstr>  Родители – образец для подражания!!! Помните: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МАСТЕР-КЛАСС Компьютерные и электронно-дидактические игры:  -развивают умственные способности,     -воспитывают волевые качества,     -способствуют приспособлению к жизни в современном мире высоких технологий. </dc:title>
  <dc:creator>Сад</dc:creator>
  <cp:lastModifiedBy>Сад</cp:lastModifiedBy>
  <cp:revision>3</cp:revision>
  <dcterms:created xsi:type="dcterms:W3CDTF">2015-11-18T08:56:51Z</dcterms:created>
  <dcterms:modified xsi:type="dcterms:W3CDTF">2015-11-18T09:09:58Z</dcterms:modified>
</cp:coreProperties>
</file>